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8EEA8-6342-4C92-A19F-8D2CE181C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279780-D902-4B23-90B7-B50A45C8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F6F055-F585-4F1F-BDF6-BBC4C87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85406F-0513-4B9B-85B3-10554072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F9F270-A449-41B4-B928-59F9593B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5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6E34F-937B-41D6-9C2B-23848097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689B68-3C6A-4C6A-8FD6-352F5E99A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A81808-D886-4E4F-96B8-378E51C8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6BFF29-736F-4D4F-896B-71AEAC17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FAB61A-4868-43DE-A17E-F1FDB967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43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12D519C-9619-4EFC-8F84-17B914D1F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CEBB73-4DC4-44BA-BC3F-61B80E362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087E3B-6D5A-403C-9796-E93B4B62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038D6-F0A7-4A49-8861-470C2CBD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324E83-E63E-404D-A75C-ADDEDC0E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87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22DEB-2B7E-4F0B-A3C3-7B7CDF8B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E9AA61-8914-4401-B330-E4A91D80F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7F3F-EA86-45F5-86D1-8B288922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A228C-9A1C-4E40-B33C-2800D231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CF8020-69AD-4105-BFC5-F7801D93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15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43BD8-1A74-4BD3-B09A-A4AACD57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8792AF-B007-43D9-9505-197CFE11B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E2E059-3F8E-4735-8D55-842E37E3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7CA3B0-8D54-4292-927F-6930A92B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C7406-D2DB-4840-87D0-04DBCD13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88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CE094-6C07-45D1-BD04-E49A39E0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4BCA4-FF4D-4947-8CD2-B77DB79E5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3900BC-9B99-403D-A28E-B62CB70A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370017-6A88-4A11-BCA5-9078D041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C54334-9DAF-4F17-9CD1-7B8EF822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967F41-ECD1-4AB0-80C5-3C05C904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59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E52DA-2725-4400-B7A1-4C9B0140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02744A-CC83-41A3-8E3A-0ADCF2AA1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2C1F51-B612-4B00-BF1B-C9F1BD949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9A7F44-50A0-4090-A160-55C887AD7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3CAD84-3E60-4112-A9C2-8E68AFBCD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FA24A9D-D61B-4A08-A811-7C6DA035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350E65F-21D2-4D73-B8EE-BC139335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613EE72-ED09-41AB-B591-7E8590B5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6E805-5128-47E6-8BF9-5E2CF00E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BC2B40-838E-4038-94DF-A27692CE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347EF6-4255-40AA-8364-34ACA4B6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3D6E57-B169-419F-B3DE-DB7B83E1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69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BC9FAE-3E17-435F-BAD8-56D57344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0FEB13-38B9-489D-BC57-39C0C194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44EE5A-A9EE-4FBC-8416-D0C6CE1C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6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D31A3-DB19-4DBA-BF38-CD212DBD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45C651-EDDA-4B20-8712-9D525184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08C295-A1B1-4FCF-BDDB-A0B8F500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605320-6CF3-4194-AE2B-6BC1EEDB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765821-C4A7-47DA-9E24-131851A7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61739F-0A89-4C9E-AD5E-17BF20A7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5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6C48-409F-4365-80EF-92BA26E3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389760D-037E-4A6B-983C-B60C455DA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DBE3E8-19DB-4256-8FEF-A368D820A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DF6CCC-D0A6-4873-AD5A-88912924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4A8C38-B707-4B66-97CE-20975A07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6A2AF8-82B3-47DC-9AD3-0F9F5809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2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A9961C2-5970-4527-B5E3-3FFC58EF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90360B-28CB-4C0F-B036-480E59DE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F68E8D-22F5-4115-B567-E5DA985EE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D27A6-52F9-4093-9189-35DB659693F2}" type="datetimeFigureOut">
              <a:rPr lang="nl-NL" smtClean="0"/>
              <a:t>27-4-2023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849360-61AF-4DB2-9761-B0009DDF1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E986CF-2509-44B3-A2F6-D54415773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752B-9053-4354-BD41-DC3ED3B2D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5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C03C3-7201-4BDA-AA19-340482309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9EA0E6-1D1D-4230-9CD8-59AE6178C6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tekenfilm, Vlieger, poster&#10;&#10;Automatisch gegenereerde beschrijving">
            <a:extLst>
              <a:ext uri="{FF2B5EF4-FFF2-40B4-BE49-F238E27FC236}">
                <a16:creationId xmlns:a16="http://schemas.microsoft.com/office/drawing/2014/main" id="{DBBCF7AC-2FA7-15B5-BDE0-70CDA4BDC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506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D040EA13-B550-4DA2-B277-9A4535D04DAB}" vid="{2BDFC5F5-5B12-4954-A48D-5A6977AF9D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BlancoWH</Template>
  <TotalTime>1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Meulen van der, Marten</dc:creator>
  <cp:lastModifiedBy>Meulen van der, Marten</cp:lastModifiedBy>
  <cp:revision>1</cp:revision>
  <dcterms:created xsi:type="dcterms:W3CDTF">2023-04-27T15:20:30Z</dcterms:created>
  <dcterms:modified xsi:type="dcterms:W3CDTF">2023-04-27T15:22:05Z</dcterms:modified>
</cp:coreProperties>
</file>